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sldIdLst>
    <p:sldId id="256" r:id="rId2"/>
    <p:sldId id="258" r:id="rId3"/>
    <p:sldId id="257"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12411B-2A6F-4017-B791-4638B953CF18}" type="datetimeFigureOut">
              <a:rPr lang="en-IN" smtClean="0"/>
              <a:t>04-06-2020</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495CA1-1524-457F-840F-412F540B2914}" type="slidenum">
              <a:rPr lang="en-IN" smtClean="0"/>
              <a:t>‹#›</a:t>
            </a:fld>
            <a:endParaRPr lang="en-IN" dirty="0"/>
          </a:p>
        </p:txBody>
      </p:sp>
    </p:spTree>
    <p:extLst>
      <p:ext uri="{BB962C8B-B14F-4D97-AF65-F5344CB8AC3E}">
        <p14:creationId xmlns:p14="http://schemas.microsoft.com/office/powerpoint/2010/main" val="2795627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3495CA1-1524-457F-840F-412F540B2914}" type="slidenum">
              <a:rPr lang="en-IN" smtClean="0"/>
              <a:t>1</a:t>
            </a:fld>
            <a:endParaRPr lang="en-IN" dirty="0"/>
          </a:p>
        </p:txBody>
      </p:sp>
    </p:spTree>
    <p:extLst>
      <p:ext uri="{BB962C8B-B14F-4D97-AF65-F5344CB8AC3E}">
        <p14:creationId xmlns:p14="http://schemas.microsoft.com/office/powerpoint/2010/main" val="2249704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3495CA1-1524-457F-840F-412F540B2914}" type="slidenum">
              <a:rPr lang="en-IN" smtClean="0"/>
              <a:t>3</a:t>
            </a:fld>
            <a:endParaRPr lang="en-IN" dirty="0"/>
          </a:p>
        </p:txBody>
      </p:sp>
    </p:spTree>
    <p:extLst>
      <p:ext uri="{BB962C8B-B14F-4D97-AF65-F5344CB8AC3E}">
        <p14:creationId xmlns:p14="http://schemas.microsoft.com/office/powerpoint/2010/main" val="3711360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6/4/2020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6/4/2020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77704" y="1992701"/>
            <a:ext cx="8358997" cy="1569660"/>
          </a:xfrm>
          <a:prstGeom prst="rect">
            <a:avLst/>
          </a:prstGeom>
          <a:noFill/>
        </p:spPr>
        <p:txBody>
          <a:bodyPr wrap="square" rtlCol="0">
            <a:spAutoFit/>
          </a:bodyPr>
          <a:lstStyle/>
          <a:p>
            <a:r>
              <a:rPr lang="en-IN" sz="9600" dirty="0" smtClean="0"/>
              <a:t>TravelVille</a:t>
            </a:r>
            <a:endParaRPr lang="en-IN" sz="9600" dirty="0"/>
          </a:p>
        </p:txBody>
      </p:sp>
      <p:sp>
        <p:nvSpPr>
          <p:cNvPr id="7" name="TextBox 6"/>
          <p:cNvSpPr txBox="1"/>
          <p:nvPr/>
        </p:nvSpPr>
        <p:spPr>
          <a:xfrm>
            <a:off x="4977442" y="232913"/>
            <a:ext cx="1846054" cy="523220"/>
          </a:xfrm>
          <a:prstGeom prst="rect">
            <a:avLst/>
          </a:prstGeom>
          <a:noFill/>
        </p:spPr>
        <p:txBody>
          <a:bodyPr wrap="square" rtlCol="0">
            <a:spAutoFit/>
          </a:bodyPr>
          <a:lstStyle/>
          <a:p>
            <a:r>
              <a:rPr lang="en-IN" sz="2800" dirty="0" smtClean="0"/>
              <a:t>Team 16 </a:t>
            </a:r>
            <a:endParaRPr lang="en-IN" sz="2800" dirty="0"/>
          </a:p>
        </p:txBody>
      </p:sp>
    </p:spTree>
    <p:extLst>
      <p:ext uri="{BB962C8B-B14F-4D97-AF65-F5344CB8AC3E}">
        <p14:creationId xmlns:p14="http://schemas.microsoft.com/office/powerpoint/2010/main" val="1291662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3683" y="4925683"/>
            <a:ext cx="10739887" cy="1477328"/>
          </a:xfrm>
          <a:prstGeom prst="rect">
            <a:avLst/>
          </a:prstGeom>
          <a:noFill/>
        </p:spPr>
        <p:txBody>
          <a:bodyPr wrap="square" rtlCol="0">
            <a:spAutoFit/>
          </a:bodyPr>
          <a:lstStyle/>
          <a:p>
            <a:r>
              <a:rPr lang="en-IN" dirty="0" smtClean="0"/>
              <a:t>THANKS FOR STICKING WITH US TILL THE END . </a:t>
            </a:r>
          </a:p>
          <a:p>
            <a:endParaRPr lang="en-IN" dirty="0"/>
          </a:p>
          <a:p>
            <a:r>
              <a:rPr lang="en-IN" dirty="0" smtClean="0"/>
              <a:t>THIS IS OUR FIRST ATTEMPT TO MAKE A TRAVEL WEBSITE USING APIs </a:t>
            </a:r>
          </a:p>
          <a:p>
            <a:endParaRPr lang="en-IN" dirty="0" smtClean="0"/>
          </a:p>
          <a:p>
            <a:r>
              <a:rPr lang="en-IN" dirty="0" smtClean="0"/>
              <a:t>WE WILL ADD MORE FEATURES IN THE FUTURE. </a:t>
            </a:r>
            <a:endParaRPr lang="en-IN" dirty="0"/>
          </a:p>
        </p:txBody>
      </p:sp>
      <p:sp>
        <p:nvSpPr>
          <p:cNvPr id="5" name="TextBox 4"/>
          <p:cNvSpPr txBox="1"/>
          <p:nvPr/>
        </p:nvSpPr>
        <p:spPr>
          <a:xfrm>
            <a:off x="2329132" y="1664898"/>
            <a:ext cx="7366958" cy="1569660"/>
          </a:xfrm>
          <a:prstGeom prst="rect">
            <a:avLst/>
          </a:prstGeom>
          <a:noFill/>
        </p:spPr>
        <p:txBody>
          <a:bodyPr wrap="square" rtlCol="0">
            <a:spAutoFit/>
          </a:bodyPr>
          <a:lstStyle/>
          <a:p>
            <a:r>
              <a:rPr lang="en-IN" sz="9600" b="1" dirty="0" smtClean="0"/>
              <a:t>THANK YOU </a:t>
            </a:r>
            <a:endParaRPr lang="en-IN" sz="9600" b="1" dirty="0"/>
          </a:p>
        </p:txBody>
      </p:sp>
    </p:spTree>
    <p:extLst>
      <p:ext uri="{BB962C8B-B14F-4D97-AF65-F5344CB8AC3E}">
        <p14:creationId xmlns:p14="http://schemas.microsoft.com/office/powerpoint/2010/main" val="4188889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20242" y="336431"/>
            <a:ext cx="5244860" cy="1046440"/>
          </a:xfrm>
          <a:prstGeom prst="rect">
            <a:avLst/>
          </a:prstGeom>
          <a:noFill/>
        </p:spPr>
        <p:txBody>
          <a:bodyPr wrap="square" rtlCol="0">
            <a:spAutoFit/>
          </a:bodyPr>
          <a:lstStyle/>
          <a:p>
            <a:r>
              <a:rPr lang="en-IN" sz="4400" dirty="0" smtClean="0"/>
              <a:t>SYNOPSIS</a:t>
            </a:r>
            <a:endParaRPr lang="en-IN" dirty="0" smtClean="0"/>
          </a:p>
          <a:p>
            <a:endParaRPr lang="en-IN" dirty="0"/>
          </a:p>
        </p:txBody>
      </p:sp>
      <p:sp>
        <p:nvSpPr>
          <p:cNvPr id="8" name="TextBox 7"/>
          <p:cNvSpPr txBox="1"/>
          <p:nvPr/>
        </p:nvSpPr>
        <p:spPr>
          <a:xfrm>
            <a:off x="1173193" y="1382871"/>
            <a:ext cx="9696090" cy="3416320"/>
          </a:xfrm>
          <a:prstGeom prst="rect">
            <a:avLst/>
          </a:prstGeom>
          <a:noFill/>
        </p:spPr>
        <p:txBody>
          <a:bodyPr wrap="square" rtlCol="0">
            <a:spAutoFit/>
          </a:bodyPr>
          <a:lstStyle/>
          <a:p>
            <a:pPr algn="just"/>
            <a:r>
              <a:rPr lang="en-US" dirty="0"/>
              <a:t>Planning a vacation or a trip has never been easy, you usually have to do a lot of research in order to know about the place you want to visit and even then some things go unnoticed. While you can always tell people about the availability of the hotels, there is actually no one who tells you what to do when you reach there.</a:t>
            </a:r>
          </a:p>
          <a:p>
            <a:pPr algn="just"/>
            <a:endParaRPr lang="en-US" dirty="0" smtClean="0"/>
          </a:p>
          <a:p>
            <a:pPr algn="just"/>
            <a:r>
              <a:rPr lang="en-US" dirty="0" smtClean="0"/>
              <a:t>We </a:t>
            </a:r>
            <a:r>
              <a:rPr lang="en-US" dirty="0"/>
              <a:t>intend to create a web page that makes this much easier, it will overcome all the above-mentioned problems. We intend to cover every tiniest details possible so that the only person who has to do research is us, and not the user </a:t>
            </a:r>
          </a:p>
          <a:p>
            <a:pPr algn="just"/>
            <a:endParaRPr lang="en-US" dirty="0" smtClean="0"/>
          </a:p>
          <a:p>
            <a:pPr algn="just"/>
            <a:r>
              <a:rPr lang="en-US" dirty="0" smtClean="0"/>
              <a:t>To </a:t>
            </a:r>
            <a:r>
              <a:rPr lang="en-US" dirty="0"/>
              <a:t>achieve this, will use the best and state of the art APIs to find the best destinations and the best hotel booking offers. Our website's UI will be so easy that even grandpas and grandmas will be able to use it with ease.</a:t>
            </a:r>
          </a:p>
        </p:txBody>
      </p:sp>
    </p:spTree>
    <p:extLst>
      <p:ext uri="{BB962C8B-B14F-4D97-AF65-F5344CB8AC3E}">
        <p14:creationId xmlns:p14="http://schemas.microsoft.com/office/powerpoint/2010/main" val="3135067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174162871"/>
              </p:ext>
            </p:extLst>
          </p:nvPr>
        </p:nvGraphicFramePr>
        <p:xfrm>
          <a:off x="1915063" y="978458"/>
          <a:ext cx="8704053" cy="2385844"/>
        </p:xfrm>
        <a:graphic>
          <a:graphicData uri="http://schemas.openxmlformats.org/drawingml/2006/table">
            <a:tbl>
              <a:tblPr firstRow="1" bandRow="1">
                <a:tableStyleId>{5C22544A-7EE6-4342-B048-85BDC9FD1C3A}</a:tableStyleId>
              </a:tblPr>
              <a:tblGrid>
                <a:gridCol w="2901351"/>
                <a:gridCol w="2455654"/>
                <a:gridCol w="3347048"/>
              </a:tblGrid>
              <a:tr h="596461">
                <a:tc>
                  <a:txBody>
                    <a:bodyPr/>
                    <a:lstStyle/>
                    <a:p>
                      <a:r>
                        <a:rPr lang="en-IN" dirty="0" smtClean="0"/>
                        <a:t>Team Members</a:t>
                      </a:r>
                      <a:endParaRPr lang="en-IN" dirty="0"/>
                    </a:p>
                  </a:txBody>
                  <a:tcPr/>
                </a:tc>
                <a:tc>
                  <a:txBody>
                    <a:bodyPr/>
                    <a:lstStyle/>
                    <a:p>
                      <a:r>
                        <a:rPr lang="en-IN" dirty="0" smtClean="0"/>
                        <a:t>Roll</a:t>
                      </a:r>
                      <a:r>
                        <a:rPr lang="en-IN" baseline="0" dirty="0" smtClean="0"/>
                        <a:t> No. </a:t>
                      </a:r>
                      <a:endParaRPr lang="en-IN" dirty="0"/>
                    </a:p>
                  </a:txBody>
                  <a:tcPr/>
                </a:tc>
                <a:tc>
                  <a:txBody>
                    <a:bodyPr/>
                    <a:lstStyle/>
                    <a:p>
                      <a:r>
                        <a:rPr lang="en-IN" dirty="0" smtClean="0"/>
                        <a:t>Email</a:t>
                      </a:r>
                      <a:endParaRPr lang="en-IN" dirty="0"/>
                    </a:p>
                  </a:txBody>
                  <a:tcPr/>
                </a:tc>
              </a:tr>
              <a:tr h="596461">
                <a:tc>
                  <a:txBody>
                    <a:bodyPr/>
                    <a:lstStyle/>
                    <a:p>
                      <a:r>
                        <a:rPr lang="en-IN" dirty="0" smtClean="0"/>
                        <a:t>Pulkit Gupta</a:t>
                      </a:r>
                      <a:endParaRPr lang="en-IN" dirty="0"/>
                    </a:p>
                  </a:txBody>
                  <a:tcPr/>
                </a:tc>
                <a:tc>
                  <a:txBody>
                    <a:bodyPr/>
                    <a:lstStyle/>
                    <a:p>
                      <a:r>
                        <a:rPr lang="en-IN" dirty="0" smtClean="0"/>
                        <a:t>1710991610</a:t>
                      </a:r>
                      <a:endParaRPr lang="en-IN" dirty="0"/>
                    </a:p>
                  </a:txBody>
                  <a:tcPr/>
                </a:tc>
                <a:tc>
                  <a:txBody>
                    <a:bodyPr/>
                    <a:lstStyle/>
                    <a:p>
                      <a:r>
                        <a:rPr lang="en-IN" sz="1400" dirty="0" smtClean="0"/>
                        <a:t>Pulkit17160.cse@chitkara.edu.in</a:t>
                      </a:r>
                      <a:endParaRPr lang="en-IN" sz="1400" dirty="0"/>
                    </a:p>
                  </a:txBody>
                  <a:tcPr/>
                </a:tc>
              </a:tr>
              <a:tr h="596461">
                <a:tc>
                  <a:txBody>
                    <a:bodyPr/>
                    <a:lstStyle/>
                    <a:p>
                      <a:r>
                        <a:rPr lang="en-IN" dirty="0" smtClean="0"/>
                        <a:t>Rachit Kapoor</a:t>
                      </a:r>
                      <a:endParaRPr lang="en-IN" dirty="0"/>
                    </a:p>
                  </a:txBody>
                  <a:tcPr/>
                </a:tc>
                <a:tc>
                  <a:txBody>
                    <a:bodyPr/>
                    <a:lstStyle/>
                    <a:p>
                      <a:r>
                        <a:rPr lang="en-IN" dirty="0" smtClean="0"/>
                        <a:t>1710991614</a:t>
                      </a:r>
                      <a:endParaRPr lang="en-IN"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400" dirty="0" smtClean="0"/>
                        <a:t>Rachit171614.cse@chitkara.edu.in</a:t>
                      </a:r>
                    </a:p>
                    <a:p>
                      <a:endParaRPr lang="en-IN" sz="1400" dirty="0"/>
                    </a:p>
                  </a:txBody>
                  <a:tcPr/>
                </a:tc>
              </a:tr>
              <a:tr h="596461">
                <a:tc>
                  <a:txBody>
                    <a:bodyPr/>
                    <a:lstStyle/>
                    <a:p>
                      <a:r>
                        <a:rPr lang="en-IN" dirty="0" smtClean="0"/>
                        <a:t>Harshit Chaudhary</a:t>
                      </a:r>
                      <a:endParaRPr lang="en-IN" dirty="0"/>
                    </a:p>
                  </a:txBody>
                  <a:tcPr/>
                </a:tc>
                <a:tc>
                  <a:txBody>
                    <a:bodyPr/>
                    <a:lstStyle/>
                    <a:p>
                      <a:r>
                        <a:rPr lang="en-IN" dirty="0" smtClean="0"/>
                        <a:t>1710991303</a:t>
                      </a:r>
                      <a:endParaRPr lang="en-IN"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400" dirty="0" smtClean="0"/>
                        <a:t>Harshit171303.cse@chitkara.edu.in</a:t>
                      </a:r>
                    </a:p>
                    <a:p>
                      <a:endParaRPr lang="en-IN" dirty="0"/>
                    </a:p>
                  </a:txBody>
                  <a:tcPr/>
                </a:tc>
              </a:tr>
            </a:tbl>
          </a:graphicData>
        </a:graphic>
      </p:graphicFrame>
      <p:sp>
        <p:nvSpPr>
          <p:cNvPr id="7" name="TextBox 6"/>
          <p:cNvSpPr txBox="1"/>
          <p:nvPr/>
        </p:nvSpPr>
        <p:spPr>
          <a:xfrm>
            <a:off x="4520240" y="250166"/>
            <a:ext cx="4934310" cy="369332"/>
          </a:xfrm>
          <a:prstGeom prst="rect">
            <a:avLst/>
          </a:prstGeom>
          <a:noFill/>
        </p:spPr>
        <p:txBody>
          <a:bodyPr wrap="square" rtlCol="0">
            <a:spAutoFit/>
          </a:bodyPr>
          <a:lstStyle/>
          <a:p>
            <a:r>
              <a:rPr lang="en-IN" dirty="0" smtClean="0"/>
              <a:t>TEAM MEMBERS INFO &amp; ROLES </a:t>
            </a:r>
            <a:endParaRPr lang="en-IN" dirty="0"/>
          </a:p>
        </p:txBody>
      </p:sp>
      <p:graphicFrame>
        <p:nvGraphicFramePr>
          <p:cNvPr id="8" name="Table 7"/>
          <p:cNvGraphicFramePr>
            <a:graphicFrameLocks noGrp="1"/>
          </p:cNvGraphicFramePr>
          <p:nvPr>
            <p:extLst>
              <p:ext uri="{D42A27DB-BD31-4B8C-83A1-F6EECF244321}">
                <p14:modId xmlns:p14="http://schemas.microsoft.com/office/powerpoint/2010/main" val="1824411665"/>
              </p:ext>
            </p:extLst>
          </p:nvPr>
        </p:nvGraphicFramePr>
        <p:xfrm>
          <a:off x="2049253" y="4360012"/>
          <a:ext cx="8127999" cy="175260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en-IN" dirty="0" smtClean="0"/>
                        <a:t>Team Member Name</a:t>
                      </a:r>
                      <a:endParaRPr lang="en-IN" dirty="0"/>
                    </a:p>
                  </a:txBody>
                  <a:tcPr/>
                </a:tc>
                <a:tc>
                  <a:txBody>
                    <a:bodyPr/>
                    <a:lstStyle/>
                    <a:p>
                      <a:r>
                        <a:rPr lang="en-IN" dirty="0" smtClean="0"/>
                        <a:t>Team</a:t>
                      </a:r>
                      <a:r>
                        <a:rPr lang="en-IN" baseline="0" dirty="0" smtClean="0"/>
                        <a:t> Member Role</a:t>
                      </a:r>
                      <a:endParaRPr lang="en-IN" dirty="0"/>
                    </a:p>
                  </a:txBody>
                  <a:tcPr/>
                </a:tc>
                <a:tc>
                  <a:txBody>
                    <a:bodyPr/>
                    <a:lstStyle/>
                    <a:p>
                      <a:r>
                        <a:rPr lang="en-IN" dirty="0" smtClean="0"/>
                        <a:t>Examples</a:t>
                      </a:r>
                      <a:endParaRPr lang="en-IN" dirty="0"/>
                    </a:p>
                  </a:txBody>
                  <a:tcPr/>
                </a:tc>
              </a:tr>
              <a:tr h="370840">
                <a:tc>
                  <a:txBody>
                    <a:bodyPr/>
                    <a:lstStyle/>
                    <a:p>
                      <a:r>
                        <a:rPr lang="en-IN" dirty="0" smtClean="0"/>
                        <a:t>Pulkit</a:t>
                      </a:r>
                    </a:p>
                  </a:txBody>
                  <a:tcPr/>
                </a:tc>
                <a:tc>
                  <a:txBody>
                    <a:bodyPr/>
                    <a:lstStyle/>
                    <a:p>
                      <a:r>
                        <a:rPr lang="en-IN" dirty="0" smtClean="0"/>
                        <a:t>Back-End &amp;</a:t>
                      </a:r>
                      <a:r>
                        <a:rPr lang="en-IN" baseline="0" dirty="0" smtClean="0"/>
                        <a:t> User Login</a:t>
                      </a:r>
                      <a:endParaRPr lang="en-IN" dirty="0"/>
                    </a:p>
                  </a:txBody>
                  <a:tcPr/>
                </a:tc>
                <a:tc>
                  <a:txBody>
                    <a:bodyPr/>
                    <a:lstStyle/>
                    <a:p>
                      <a:r>
                        <a:rPr lang="en-IN" dirty="0" smtClean="0"/>
                        <a:t>Server.js, Mongo DB</a:t>
                      </a:r>
                      <a:endParaRPr lang="en-IN" dirty="0"/>
                    </a:p>
                  </a:txBody>
                  <a:tcPr/>
                </a:tc>
              </a:tr>
              <a:tr h="370840">
                <a:tc>
                  <a:txBody>
                    <a:bodyPr/>
                    <a:lstStyle/>
                    <a:p>
                      <a:r>
                        <a:rPr lang="en-IN" dirty="0" smtClean="0"/>
                        <a:t>Rachit</a:t>
                      </a:r>
                      <a:r>
                        <a:rPr lang="en-IN" baseline="0" dirty="0" smtClean="0"/>
                        <a:t> </a:t>
                      </a:r>
                      <a:endParaRPr lang="en-IN" dirty="0" smtClean="0"/>
                    </a:p>
                  </a:txBody>
                  <a:tcPr/>
                </a:tc>
                <a:tc>
                  <a:txBody>
                    <a:bodyPr/>
                    <a:lstStyle/>
                    <a:p>
                      <a:r>
                        <a:rPr lang="en-IN" dirty="0" smtClean="0"/>
                        <a:t>API Integration</a:t>
                      </a:r>
                      <a:endParaRPr lang="en-IN" dirty="0"/>
                    </a:p>
                  </a:txBody>
                  <a:tcPr/>
                </a:tc>
                <a:tc>
                  <a:txBody>
                    <a:bodyPr/>
                    <a:lstStyle/>
                    <a:p>
                      <a:r>
                        <a:rPr lang="en-IN" dirty="0" smtClean="0"/>
                        <a:t>Locations.js,</a:t>
                      </a:r>
                      <a:r>
                        <a:rPr lang="en-IN" baseline="0" dirty="0" smtClean="0"/>
                        <a:t> </a:t>
                      </a:r>
                      <a:endParaRPr lang="en-IN" dirty="0"/>
                    </a:p>
                  </a:txBody>
                  <a:tcPr/>
                </a:tc>
              </a:tr>
              <a:tr h="370840">
                <a:tc>
                  <a:txBody>
                    <a:bodyPr/>
                    <a:lstStyle/>
                    <a:p>
                      <a:r>
                        <a:rPr lang="en-IN" dirty="0" smtClean="0"/>
                        <a:t>Harshit</a:t>
                      </a:r>
                    </a:p>
                  </a:txBody>
                  <a:tcPr/>
                </a:tc>
                <a:tc>
                  <a:txBody>
                    <a:bodyPr/>
                    <a:lstStyle/>
                    <a:p>
                      <a:r>
                        <a:rPr lang="en-IN" dirty="0" smtClean="0"/>
                        <a:t>Complete Front-End</a:t>
                      </a:r>
                      <a:endParaRPr lang="en-IN" dirty="0"/>
                    </a:p>
                  </a:txBody>
                  <a:tcPr/>
                </a:tc>
                <a:tc>
                  <a:txBody>
                    <a:bodyPr/>
                    <a:lstStyle/>
                    <a:p>
                      <a:r>
                        <a:rPr lang="en-IN" dirty="0" smtClean="0"/>
                        <a:t>Travel</a:t>
                      </a:r>
                      <a:r>
                        <a:rPr lang="en-IN" baseline="0" dirty="0" smtClean="0"/>
                        <a:t> &amp; Result page etc.</a:t>
                      </a:r>
                      <a:endParaRPr lang="en-IN" dirty="0"/>
                    </a:p>
                  </a:txBody>
                  <a:tcPr/>
                </a:tc>
              </a:tr>
            </a:tbl>
          </a:graphicData>
        </a:graphic>
      </p:graphicFrame>
    </p:spTree>
    <p:extLst>
      <p:ext uri="{BB962C8B-B14F-4D97-AF65-F5344CB8AC3E}">
        <p14:creationId xmlns:p14="http://schemas.microsoft.com/office/powerpoint/2010/main" val="3829590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1561381" y="4502989"/>
            <a:ext cx="8816196" cy="369332"/>
          </a:xfrm>
          <a:prstGeom prst="rect">
            <a:avLst/>
          </a:prstGeom>
          <a:noFill/>
        </p:spPr>
        <p:txBody>
          <a:bodyPr wrap="square" rtlCol="0">
            <a:spAutoFit/>
          </a:bodyPr>
          <a:lstStyle/>
          <a:p>
            <a:endParaRPr lang="en-IN" i="1" dirty="0"/>
          </a:p>
        </p:txBody>
      </p:sp>
      <p:sp>
        <p:nvSpPr>
          <p:cNvPr id="7" name="TextBox 6"/>
          <p:cNvSpPr txBox="1"/>
          <p:nvPr/>
        </p:nvSpPr>
        <p:spPr>
          <a:xfrm>
            <a:off x="1466490" y="4606506"/>
            <a:ext cx="9135374" cy="923330"/>
          </a:xfrm>
          <a:prstGeom prst="rect">
            <a:avLst/>
          </a:prstGeom>
          <a:noFill/>
        </p:spPr>
        <p:txBody>
          <a:bodyPr wrap="square" rtlCol="0">
            <a:spAutoFit/>
          </a:bodyPr>
          <a:lstStyle/>
          <a:p>
            <a:r>
              <a:rPr lang="en-IN" i="1" dirty="0" smtClean="0"/>
              <a:t>Login Page Designed With Bootstrap showing a carousel of beautiful tourist spots and also providing an option for signup page which can be found on the next slide.</a:t>
            </a:r>
            <a:endParaRPr lang="en-IN" i="1" dirty="0"/>
          </a:p>
        </p:txBody>
      </p:sp>
    </p:spTree>
    <p:extLst>
      <p:ext uri="{BB962C8B-B14F-4D97-AF65-F5344CB8AC3E}">
        <p14:creationId xmlns:p14="http://schemas.microsoft.com/office/powerpoint/2010/main" val="1761950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157268" y="4606506"/>
            <a:ext cx="6788989" cy="923330"/>
          </a:xfrm>
          <a:prstGeom prst="rect">
            <a:avLst/>
          </a:prstGeom>
          <a:noFill/>
        </p:spPr>
        <p:txBody>
          <a:bodyPr wrap="square" rtlCol="0">
            <a:spAutoFit/>
          </a:bodyPr>
          <a:lstStyle/>
          <a:p>
            <a:r>
              <a:rPr lang="en-IN" i="1" dirty="0" smtClean="0"/>
              <a:t>Registration Page with client side form verification and registration details are being stored directly in the non-sql MongoDB database.</a:t>
            </a:r>
            <a:endParaRPr lang="en-IN" i="1" dirty="0"/>
          </a:p>
        </p:txBody>
      </p:sp>
    </p:spTree>
    <p:extLst>
      <p:ext uri="{BB962C8B-B14F-4D97-AF65-F5344CB8AC3E}">
        <p14:creationId xmlns:p14="http://schemas.microsoft.com/office/powerpoint/2010/main" val="2124731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5874589" y="129396"/>
            <a:ext cx="5193102" cy="369332"/>
          </a:xfrm>
          <a:prstGeom prst="rect">
            <a:avLst/>
          </a:prstGeom>
          <a:noFill/>
        </p:spPr>
        <p:txBody>
          <a:bodyPr wrap="square" rtlCol="0">
            <a:spAutoFit/>
          </a:bodyPr>
          <a:lstStyle/>
          <a:p>
            <a:r>
              <a:rPr lang="en-IN" i="1" dirty="0" smtClean="0"/>
              <a:t>Main Travel Page After Successful User Login. </a:t>
            </a:r>
            <a:endParaRPr lang="en-IN" i="1" dirty="0"/>
          </a:p>
        </p:txBody>
      </p:sp>
    </p:spTree>
    <p:extLst>
      <p:ext uri="{BB962C8B-B14F-4D97-AF65-F5344CB8AC3E}">
        <p14:creationId xmlns:p14="http://schemas.microsoft.com/office/powerpoint/2010/main" val="810576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649"/>
            <a:ext cx="12192000" cy="6858000"/>
          </a:xfrm>
          <a:prstGeom prst="rect">
            <a:avLst/>
          </a:prstGeom>
        </p:spPr>
      </p:pic>
      <p:sp>
        <p:nvSpPr>
          <p:cNvPr id="5" name="TextBox 4"/>
          <p:cNvSpPr txBox="1"/>
          <p:nvPr/>
        </p:nvSpPr>
        <p:spPr>
          <a:xfrm>
            <a:off x="7030529" y="-77638"/>
            <a:ext cx="4718649" cy="646331"/>
          </a:xfrm>
          <a:prstGeom prst="rect">
            <a:avLst/>
          </a:prstGeom>
          <a:noFill/>
        </p:spPr>
        <p:txBody>
          <a:bodyPr wrap="square" rtlCol="0">
            <a:spAutoFit/>
          </a:bodyPr>
          <a:lstStyle/>
          <a:p>
            <a:r>
              <a:rPr lang="en-IN" i="1" dirty="0" smtClean="0"/>
              <a:t>You can browse some famous tourist spots here .</a:t>
            </a:r>
            <a:endParaRPr lang="en-IN" i="1" dirty="0"/>
          </a:p>
        </p:txBody>
      </p:sp>
    </p:spTree>
    <p:extLst>
      <p:ext uri="{BB962C8B-B14F-4D97-AF65-F5344CB8AC3E}">
        <p14:creationId xmlns:p14="http://schemas.microsoft.com/office/powerpoint/2010/main" val="662632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b="39264"/>
          <a:stretch/>
        </p:blipFill>
        <p:spPr>
          <a:xfrm>
            <a:off x="0" y="0"/>
            <a:ext cx="12192000" cy="4165230"/>
          </a:xfrm>
        </p:spPr>
      </p:pic>
      <p:sp>
        <p:nvSpPr>
          <p:cNvPr id="6" name="TextBox 5"/>
          <p:cNvSpPr txBox="1"/>
          <p:nvPr/>
        </p:nvSpPr>
        <p:spPr>
          <a:xfrm>
            <a:off x="707366" y="1035170"/>
            <a:ext cx="4684143" cy="1200329"/>
          </a:xfrm>
          <a:prstGeom prst="rect">
            <a:avLst/>
          </a:prstGeom>
          <a:noFill/>
        </p:spPr>
        <p:txBody>
          <a:bodyPr wrap="square" rtlCol="0">
            <a:spAutoFit/>
          </a:bodyPr>
          <a:lstStyle/>
          <a:p>
            <a:r>
              <a:rPr lang="en-IN" i="1" dirty="0" smtClean="0"/>
              <a:t>Top 5 location searcher with the help of trip-advisor API it will display the most recommended places to visit in any city in the world.</a:t>
            </a:r>
            <a:endParaRPr lang="en-IN" i="1"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3677" y="3687805"/>
            <a:ext cx="5578323" cy="3170195"/>
          </a:xfrm>
          <a:prstGeom prst="rect">
            <a:avLst/>
          </a:prstGeom>
        </p:spPr>
      </p:pic>
      <p:sp>
        <p:nvSpPr>
          <p:cNvPr id="10" name="Right Arrow 9"/>
          <p:cNvSpPr/>
          <p:nvPr/>
        </p:nvSpPr>
        <p:spPr>
          <a:xfrm>
            <a:off x="4241321" y="5072332"/>
            <a:ext cx="1854679" cy="6728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p:cNvSpPr txBox="1"/>
          <p:nvPr/>
        </p:nvSpPr>
        <p:spPr>
          <a:xfrm>
            <a:off x="575048" y="4661472"/>
            <a:ext cx="3381555" cy="1477328"/>
          </a:xfrm>
          <a:prstGeom prst="rect">
            <a:avLst/>
          </a:prstGeom>
          <a:noFill/>
        </p:spPr>
        <p:txBody>
          <a:bodyPr wrap="square" rtlCol="0">
            <a:spAutoFit/>
          </a:bodyPr>
          <a:lstStyle/>
          <a:p>
            <a:r>
              <a:rPr lang="en-IN" dirty="0" smtClean="0"/>
              <a:t>API call to get the location id based on location entered above and then find the top 5 attractions using that location id.</a:t>
            </a:r>
            <a:endParaRPr lang="en-IN" dirty="0"/>
          </a:p>
        </p:txBody>
      </p:sp>
      <p:sp>
        <p:nvSpPr>
          <p:cNvPr id="12" name="TextBox 11"/>
          <p:cNvSpPr txBox="1"/>
          <p:nvPr/>
        </p:nvSpPr>
        <p:spPr>
          <a:xfrm>
            <a:off x="575048" y="6202392"/>
            <a:ext cx="5722235" cy="338554"/>
          </a:xfrm>
          <a:prstGeom prst="rect">
            <a:avLst/>
          </a:prstGeom>
          <a:noFill/>
        </p:spPr>
        <p:txBody>
          <a:bodyPr wrap="square" rtlCol="0">
            <a:spAutoFit/>
          </a:bodyPr>
          <a:lstStyle/>
          <a:p>
            <a:r>
              <a:rPr lang="en-IN" sz="1600" b="1" dirty="0" smtClean="0"/>
              <a:t>Visit Next Slide To Check Top 5 Places In New York.</a:t>
            </a:r>
            <a:endParaRPr lang="en-IN" sz="1600" b="1" dirty="0"/>
          </a:p>
        </p:txBody>
      </p:sp>
    </p:spTree>
    <p:extLst>
      <p:ext uri="{BB962C8B-B14F-4D97-AF65-F5344CB8AC3E}">
        <p14:creationId xmlns:p14="http://schemas.microsoft.com/office/powerpoint/2010/main" val="228715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p:cNvSpPr txBox="1"/>
          <p:nvPr/>
        </p:nvSpPr>
        <p:spPr>
          <a:xfrm>
            <a:off x="6512943" y="6142008"/>
            <a:ext cx="5305245" cy="646331"/>
          </a:xfrm>
          <a:prstGeom prst="rect">
            <a:avLst/>
          </a:prstGeom>
          <a:noFill/>
        </p:spPr>
        <p:txBody>
          <a:bodyPr wrap="square" rtlCol="0">
            <a:spAutoFit/>
          </a:bodyPr>
          <a:lstStyle/>
          <a:p>
            <a:r>
              <a:rPr lang="en-IN" i="1" dirty="0" smtClean="0">
                <a:solidFill>
                  <a:schemeClr val="bg1"/>
                </a:solidFill>
              </a:rPr>
              <a:t>Top 5 Results Page Made Using Pug Template Engine.</a:t>
            </a:r>
            <a:endParaRPr lang="en-IN" i="1" dirty="0">
              <a:solidFill>
                <a:schemeClr val="bg1"/>
              </a:solidFill>
            </a:endParaRPr>
          </a:p>
        </p:txBody>
      </p:sp>
    </p:spTree>
    <p:extLst>
      <p:ext uri="{BB962C8B-B14F-4D97-AF65-F5344CB8AC3E}">
        <p14:creationId xmlns:p14="http://schemas.microsoft.com/office/powerpoint/2010/main" val="1166899506"/>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53</TotalTime>
  <Words>390</Words>
  <Application>Microsoft Office PowerPoint</Application>
  <PresentationFormat>Widescreen</PresentationFormat>
  <Paragraphs>49</Paragraphs>
  <Slides>10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Century Gothic</vt:lpstr>
      <vt:lpstr>Wingdings 3</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Pulkit Gupta</dc:creator>
  <cp:lastModifiedBy>Pulkit Gupta</cp:lastModifiedBy>
  <cp:revision>8</cp:revision>
  <dcterms:created xsi:type="dcterms:W3CDTF">2020-06-04T09:42:59Z</dcterms:created>
  <dcterms:modified xsi:type="dcterms:W3CDTF">2020-06-04T10:43:38Z</dcterms:modified>
</cp:coreProperties>
</file>